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C759"/>
    <a:srgbClr val="3DDC84"/>
    <a:srgbClr val="A4C639"/>
    <a:srgbClr val="FFFFFF"/>
    <a:srgbClr val="EA6E4C"/>
    <a:srgbClr val="41CD52"/>
    <a:srgbClr val="FFDD55"/>
    <a:srgbClr val="346E9D"/>
    <a:srgbClr val="3873A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D096-6C1A-E1B5-8549-0BDF71F5A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5956E-BD0C-7861-DC17-6BBEF44BF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7D94-B090-5A2E-9F8C-B7B8F269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E1AAF-58D1-5CB6-4384-7EE32D6D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5A56A-451A-DFD0-96F7-F3DBCC67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342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3553-18DE-E6B6-5B57-3CAB8C78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45FE3-BCC3-B640-7CCB-CF13F49F7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8069C-32CF-ADF0-C3A1-F93003FB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FA1C1-2DD8-6852-8592-F7494210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F8A1A-758A-FB9C-993F-2C86ACEA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543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69D3F-4FFE-65DE-761E-DFE7A45E8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160CF-E0ED-5847-4C9D-97EE944AB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E497D-398E-DDE2-0073-FE44821F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205AC-8ED6-5A19-FC1B-AC743B24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CAE4D-5918-314F-E12B-E7A1378B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84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72F9-9458-847C-FB86-012B7DCE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C231-3B2F-51B2-E746-EC4D44093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06C7-6D2F-2333-276F-BC671EB5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4181-BC08-6A82-E554-CCBD5DF9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65C87-9BE3-5C05-2D21-E71A8C2C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3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06E9-FAE2-F259-E70B-802217C2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7D5CD-BF06-226B-AB11-31221274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48C3-6A56-6FE2-C949-49A224CF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BBC7-1E0B-B92B-4A41-B4764F6F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DA66-CBEC-753A-845B-3B008CC6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794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F1DC-C7F0-7147-B008-A0E53F5B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3190-3CF8-C4F8-DFFE-315CB9DD3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69FB9-B52C-5A85-9C89-BC2A29606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11C7F-DE0F-F399-D411-109F451A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B345D-FABF-0F1D-7B3E-38DFFDF6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6EAD8-A39E-E010-FBC1-64422DDC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215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AB9A-14A2-9611-9A6D-4754209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9473-E132-D961-1B72-BC5EBF39D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88869-57B1-5A09-320A-E495C4BFC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25609-8C73-821F-746A-5778B8717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CDD87-9D8F-C59C-D00C-22C0B91D1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9B2B7-CF30-721E-F113-36E4808A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F281A-97DD-C646-ED85-5DDE2AED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41C19-E516-E935-6280-66E3208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418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9387-0E46-5419-51B9-802EB5B4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672FE-03C7-2588-AA16-84674526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77E51-C2CB-69A1-978C-7A2D590F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A8A03-1CC0-90B8-6CE4-38156544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915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36A5E-B4CA-939F-EF23-09BBD07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9C6B8-1F4B-4596-B902-7B0426BB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2205-D109-E556-F46A-95DE068B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43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4AD8-29FC-3D78-E04C-A173B6A4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24AD2-8076-FA0D-95FC-BA3D575D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1C0AF-5360-F1D1-1055-70437948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5F394-D425-76A6-5826-F793F900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3B0B9-D9AE-9572-0D83-8E924496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12621-65ED-2D2E-C95D-79417B56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795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2F07-9DAF-1C67-8A94-4059A7E0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5717F-BD9B-BD07-8A77-610934222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B87EB-270D-31AC-1725-DDADDF98A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2F1E0-290D-6A0F-2912-B005910E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10338-780E-9B5A-A4E7-8F1510C5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953F2-2526-37B9-196B-254BE063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89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25C10-E806-F574-4772-720688F7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8D668-CC6E-77FA-5CCD-526616750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34E2-A202-B249-08E6-CFE474134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45346A-0880-41DB-856D-7A84EE23986B}" type="datetimeFigureOut">
              <a:rPr lang="hu-HU" smtClean="0"/>
              <a:t>2025. 05. 07.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A0669-D730-9A5F-1526-F419F0656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F7365-EEC0-47D5-9396-3623263E9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885712-8206-4E8A-A977-A4BA92A69D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790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Lightning Wallpaper HD (64+ images)">
            <a:extLst>
              <a:ext uri="{FF2B5EF4-FFF2-40B4-BE49-F238E27FC236}">
                <a16:creationId xmlns:a16="http://schemas.microsoft.com/office/drawing/2014/main" id="{0D1424E6-2CCD-650D-C662-96AD61D9D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FC9DB4-7D2F-E9BD-8F41-0B8E0B9C4FBA}"/>
              </a:ext>
            </a:extLst>
          </p:cNvPr>
          <p:cNvSpPr/>
          <p:nvPr/>
        </p:nvSpPr>
        <p:spPr>
          <a:xfrm>
            <a:off x="2262909" y="2554973"/>
            <a:ext cx="7666182" cy="1748054"/>
          </a:xfrm>
          <a:prstGeom prst="roundRect">
            <a:avLst/>
          </a:prstGeom>
          <a:solidFill>
            <a:schemeClr val="tx2"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5A742-CC4D-3E62-D716-B8F98B02F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2909" y="2554973"/>
            <a:ext cx="7666182" cy="1748054"/>
          </a:xfrm>
          <a:noFill/>
        </p:spPr>
        <p:txBody>
          <a:bodyPr>
            <a:normAutofit/>
          </a:bodyPr>
          <a:lstStyle/>
          <a:p>
            <a:r>
              <a:rPr lang="hu-HU" sz="12000" dirty="0">
                <a:solidFill>
                  <a:srgbClr val="0070C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Cloud</a:t>
            </a:r>
            <a:r>
              <a:rPr lang="hu-HU" sz="120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SCY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79FF2-9FD7-5E00-CA5B-E25C9CC3B929}"/>
              </a:ext>
            </a:extLst>
          </p:cNvPr>
          <p:cNvSpPr txBox="1"/>
          <p:nvPr/>
        </p:nvSpPr>
        <p:spPr>
          <a:xfrm>
            <a:off x="4268897" y="3841362"/>
            <a:ext cx="365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bg1">
                    <a:lumMod val="95000"/>
                  </a:schemeClr>
                </a:solidFill>
              </a:rPr>
              <a:t>Cloud  Scan Control Yard</a:t>
            </a:r>
          </a:p>
        </p:txBody>
      </p:sp>
    </p:spTree>
    <p:extLst>
      <p:ext uri="{BB962C8B-B14F-4D97-AF65-F5344CB8AC3E}">
        <p14:creationId xmlns:p14="http://schemas.microsoft.com/office/powerpoint/2010/main" val="370727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5A1B-D263-DCBC-30BD-6CD13C6F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69273"/>
            <a:ext cx="10515600" cy="1325563"/>
          </a:xfrm>
        </p:spPr>
        <p:txBody>
          <a:bodyPr>
            <a:normAutofit/>
          </a:bodyPr>
          <a:lstStyle/>
          <a:p>
            <a:r>
              <a:rPr lang="hu-HU" sz="7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projekt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E57D-CD8F-C41D-273B-2A252C1E2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193" y="1580528"/>
            <a:ext cx="10515600" cy="4963102"/>
          </a:xfrm>
        </p:spPr>
        <p:txBody>
          <a:bodyPr/>
          <a:lstStyle/>
          <a:p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A </a:t>
            </a:r>
            <a:r>
              <a:rPr lang="hu-HU" dirty="0">
                <a:solidFill>
                  <a:srgbClr val="0070C0"/>
                </a:solidFill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Cloud</a:t>
            </a:r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 </a:t>
            </a:r>
            <a:r>
              <a:rPr lang="hu-HU" dirty="0">
                <a:solidFill>
                  <a:schemeClr val="bg1"/>
                </a:solidFill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SCY</a:t>
            </a:r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 egy Python alapú asztali alkalmazás, egyelőre csak Windows operációs rendszereken elérhető.</a:t>
            </a:r>
          </a:p>
          <a:p>
            <a:endParaRPr lang="hu-HU" dirty="0">
              <a:latin typeface="Amasis MT Pro Black" panose="020F0502020204030204" pitchFamily="18" charset="-18"/>
              <a:ea typeface="ADLaM Display" panose="02010000000000000000" pitchFamily="2" charset="0"/>
              <a:cs typeface="Aharoni" panose="020F0502020204030204" pitchFamily="2" charset="-79"/>
            </a:endParaRPr>
          </a:p>
          <a:p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A </a:t>
            </a:r>
            <a:r>
              <a:rPr lang="hu-HU" dirty="0">
                <a:solidFill>
                  <a:srgbClr val="0070C0"/>
                </a:solidFill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Cloud</a:t>
            </a:r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 </a:t>
            </a:r>
            <a:r>
              <a:rPr lang="hu-HU" dirty="0">
                <a:solidFill>
                  <a:schemeClr val="bg1"/>
                </a:solidFill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SCY</a:t>
            </a:r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 képes meghatározni hogy az általunk választott településen az elkövetkezendő órákban hány fok lesz illetve rövid leírást ad az időjárásról.</a:t>
            </a:r>
          </a:p>
          <a:p>
            <a:endParaRPr lang="hu-HU" dirty="0">
              <a:latin typeface="Amasis MT Pro Black" panose="020F0502020204030204" pitchFamily="18" charset="-18"/>
              <a:ea typeface="ADLaM Display" panose="02010000000000000000" pitchFamily="2" charset="0"/>
              <a:cs typeface="Aharoni" panose="020F0502020204030204" pitchFamily="2" charset="-79"/>
            </a:endParaRPr>
          </a:p>
          <a:p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Nem számít hogy a világ legnagyobb városáról vagy egy „no name” faluról van szó, a </a:t>
            </a:r>
            <a:r>
              <a:rPr lang="hu-HU" dirty="0">
                <a:solidFill>
                  <a:srgbClr val="0070C0"/>
                </a:solidFill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Cloud</a:t>
            </a:r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 </a:t>
            </a:r>
            <a:r>
              <a:rPr lang="hu-HU" dirty="0">
                <a:solidFill>
                  <a:schemeClr val="bg1"/>
                </a:solidFill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SCY</a:t>
            </a:r>
            <a:r>
              <a:rPr lang="hu-HU" dirty="0">
                <a:latin typeface="Amasis MT Pro Black" panose="020F0502020204030204" pitchFamily="18" charset="-18"/>
                <a:ea typeface="ADLaM Display" panose="02010000000000000000" pitchFamily="2" charset="0"/>
                <a:cs typeface="Aharoni" panose="020F0502020204030204" pitchFamily="2" charset="-79"/>
              </a:rPr>
              <a:t> meg találja.</a:t>
            </a:r>
          </a:p>
          <a:p>
            <a:endParaRPr lang="hu-HU" dirty="0">
              <a:latin typeface="Amasis MT Pro Black" panose="020F0502020204030204" pitchFamily="18" charset="-18"/>
              <a:ea typeface="ADLaM Display" panose="02010000000000000000" pitchFamily="2" charset="0"/>
              <a:cs typeface="Aharoni" panose="020F0502020204030204" pitchFamily="2" charset="-79"/>
            </a:endParaRPr>
          </a:p>
          <a:p>
            <a:endParaRPr lang="hu-HU" dirty="0">
              <a:latin typeface="Amasis MT Pro Black" panose="020F0502020204030204" pitchFamily="18" charset="-18"/>
              <a:ea typeface="ADLaM Display" panose="02010000000000000000" pitchFamily="2" charset="0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065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E6C5-FBD7-3402-274E-F6FF37FE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49"/>
            <a:ext cx="2705493" cy="1301246"/>
          </a:xfrm>
        </p:spPr>
        <p:txBody>
          <a:bodyPr>
            <a:normAutofit/>
          </a:bodyPr>
          <a:lstStyle/>
          <a:p>
            <a:r>
              <a:rPr lang="hu-HU" sz="72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kód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95DC-FBB5-CE79-B863-992D5AC84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095" y="1266527"/>
            <a:ext cx="9424482" cy="1793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u="sng" dirty="0">
                <a:solidFill>
                  <a:schemeClr val="bg1"/>
                </a:solidFill>
                <a:latin typeface="Amasis MT Pro Black" panose="02040A04050005020304" pitchFamily="18" charset="-18"/>
              </a:rPr>
              <a:t>A kód:</a:t>
            </a: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 </a:t>
            </a:r>
            <a:r>
              <a:rPr lang="hu-HU" dirty="0">
                <a:solidFill>
                  <a:srgbClr val="346E9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Pyt</a:t>
            </a:r>
            <a:r>
              <a:rPr lang="hu-HU" dirty="0">
                <a:solidFill>
                  <a:srgbClr val="FFDD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hon</a:t>
            </a:r>
            <a:r>
              <a:rPr lang="hu-HU" dirty="0">
                <a:latin typeface="Amasis MT Pro Black" panose="02040A04050005020304" pitchFamily="18" charset="-18"/>
              </a:rPr>
              <a:t> </a:t>
            </a: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programozási nyelvben íródott, elsősorban Windows rendszerre. (Bármilyen más rendszeren való futtatásért felelősséget nem vállalunk!)</a:t>
            </a:r>
          </a:p>
          <a:p>
            <a:endParaRPr lang="hu-HU" dirty="0">
              <a:latin typeface="Amasis MT Pro Black" panose="02040A04050005020304" pitchFamily="18" charset="-18"/>
            </a:endParaRPr>
          </a:p>
          <a:p>
            <a:endParaRPr lang="hu-HU" dirty="0">
              <a:latin typeface="Amasis MT Pro Black" panose="02040A04050005020304" pitchFamily="18" charset="-18"/>
            </a:endParaRPr>
          </a:p>
          <a:p>
            <a:endParaRPr lang="hu-HU" dirty="0">
              <a:latin typeface="Amasis MT Pro Black" panose="02040A04050005020304" pitchFamily="18" charset="-1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4FBF20-971E-0AFB-BE57-6770BD88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11" y="1150031"/>
            <a:ext cx="838199" cy="9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ncaldo™ » PyQt5">
            <a:extLst>
              <a:ext uri="{FF2B5EF4-FFF2-40B4-BE49-F238E27FC236}">
                <a16:creationId xmlns:a16="http://schemas.microsoft.com/office/drawing/2014/main" id="{4F8C790D-869D-934D-BD38-DCDC7C64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0" y="3304420"/>
            <a:ext cx="842527" cy="61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Weather · GitHub">
            <a:extLst>
              <a:ext uri="{FF2B5EF4-FFF2-40B4-BE49-F238E27FC236}">
                <a16:creationId xmlns:a16="http://schemas.microsoft.com/office/drawing/2014/main" id="{470B7D8A-3F05-EF48-DC9A-96262F8C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5" y="4966413"/>
            <a:ext cx="839845" cy="83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51E82-22FB-54E7-C06F-8294F11FABC9}"/>
              </a:ext>
            </a:extLst>
          </p:cNvPr>
          <p:cNvSpPr txBox="1"/>
          <p:nvPr/>
        </p:nvSpPr>
        <p:spPr>
          <a:xfrm>
            <a:off x="1684095" y="3203808"/>
            <a:ext cx="99170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u="sng" dirty="0">
                <a:solidFill>
                  <a:srgbClr val="41CD52"/>
                </a:solidFill>
                <a:latin typeface="Amasis MT Pro Black" panose="02040A04050005020304" pitchFamily="18" charset="-18"/>
              </a:rPr>
              <a:t>Py</a:t>
            </a:r>
            <a:r>
              <a:rPr lang="hu-HU" sz="2800" u="sng" dirty="0">
                <a:solidFill>
                  <a:srgbClr val="FFFFFF"/>
                </a:solidFill>
                <a:latin typeface="Amasis MT Pro Black" panose="02040A04050005020304" pitchFamily="18" charset="-18"/>
              </a:rPr>
              <a:t>Qt</a:t>
            </a:r>
            <a:r>
              <a:rPr lang="hu-HU" sz="2800" u="sng" dirty="0">
                <a:solidFill>
                  <a:schemeClr val="bg1"/>
                </a:solidFill>
                <a:latin typeface="Amasis MT Pro Black" panose="02040A04050005020304" pitchFamily="18" charset="-18"/>
              </a:rPr>
              <a:t>:</a:t>
            </a:r>
            <a:r>
              <a:rPr lang="hu-HU" sz="28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 Egy letölthető Python kiegészítő amivel el tudjuk készíteni az alkalmazás interaktív kezelő felületét. (például gombok)</a:t>
            </a:r>
          </a:p>
          <a:p>
            <a:endParaRPr lang="hu-H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F1013-1FCC-F22F-31E2-1B3744F4750C}"/>
              </a:ext>
            </a:extLst>
          </p:cNvPr>
          <p:cNvSpPr txBox="1"/>
          <p:nvPr/>
        </p:nvSpPr>
        <p:spPr>
          <a:xfrm>
            <a:off x="1684095" y="5009584"/>
            <a:ext cx="90341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u="sng" dirty="0">
                <a:solidFill>
                  <a:srgbClr val="FFFFFF"/>
                </a:solidFill>
                <a:latin typeface="Amasis MT Pro Black" panose="02040A04050005020304" pitchFamily="18" charset="-18"/>
              </a:rPr>
              <a:t>API:</a:t>
            </a:r>
            <a:r>
              <a:rPr lang="hu-HU" sz="28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 </a:t>
            </a:r>
            <a:r>
              <a:rPr lang="hu-HU" sz="28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Az </a:t>
            </a:r>
            <a:r>
              <a:rPr lang="hu-HU" sz="2800" dirty="0">
                <a:solidFill>
                  <a:schemeClr val="bg1">
                    <a:lumMod val="65000"/>
                  </a:schemeClr>
                </a:solidFill>
                <a:latin typeface="Amasis MT Pro Black" panose="02040A04050005020304" pitchFamily="18" charset="-18"/>
              </a:rPr>
              <a:t>Open</a:t>
            </a:r>
            <a:r>
              <a:rPr lang="hu-HU" sz="2800" dirty="0">
                <a:solidFill>
                  <a:srgbClr val="EA6E4C"/>
                </a:solidFill>
                <a:latin typeface="Amasis MT Pro Black" panose="02040A04050005020304" pitchFamily="18" charset="-18"/>
              </a:rPr>
              <a:t>Weather</a:t>
            </a:r>
            <a:r>
              <a:rPr lang="hu-HU" sz="2800" dirty="0">
                <a:solidFill>
                  <a:schemeClr val="bg1">
                    <a:lumMod val="65000"/>
                  </a:schemeClr>
                </a:solidFill>
                <a:latin typeface="Amasis MT Pro Black" panose="02040A04050005020304" pitchFamily="18" charset="-18"/>
              </a:rPr>
              <a:t>Map</a:t>
            </a:r>
            <a:r>
              <a:rPr lang="hu-HU" sz="28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 api-tól kéri le a program hogy az adott településen milyen az időjárás.</a:t>
            </a:r>
            <a:endParaRPr lang="hu-HU" sz="2800" u="sng" dirty="0">
              <a:solidFill>
                <a:schemeClr val="bg1"/>
              </a:solidFill>
              <a:latin typeface="Amasis MT Pro Black" panose="02040A04050005020304" pitchFamily="18" charset="-18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693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4F66-35F3-B9CB-56DD-6AE03ECA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24" y="176589"/>
            <a:ext cx="10515600" cy="1325563"/>
          </a:xfrm>
        </p:spPr>
        <p:txBody>
          <a:bodyPr>
            <a:normAutofit/>
          </a:bodyPr>
          <a:lstStyle/>
          <a:p>
            <a:r>
              <a:rPr lang="hu-HU" sz="7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Verziók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671D-5B20-ED60-1128-A3AA1108D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80" y="2208573"/>
            <a:ext cx="6191149" cy="1220427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Legelső verzió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Nincs benne interaktív felület csak a konzol.</a:t>
            </a: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E390A0-4DBF-255F-F795-22962A1F5A98}"/>
              </a:ext>
            </a:extLst>
          </p:cNvPr>
          <p:cNvGrpSpPr/>
          <p:nvPr/>
        </p:nvGrpSpPr>
        <p:grpSpPr>
          <a:xfrm>
            <a:off x="7912236" y="985299"/>
            <a:ext cx="2781688" cy="4227495"/>
            <a:chOff x="8307338" y="1232187"/>
            <a:chExt cx="2781688" cy="42274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3F6DCE-D4B3-F738-F580-5B939822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7338" y="1601519"/>
              <a:ext cx="2781688" cy="3858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FDC727-6C9A-7861-2E30-3A6DA4B295C0}"/>
                </a:ext>
              </a:extLst>
            </p:cNvPr>
            <p:cNvSpPr txBox="1"/>
            <p:nvPr/>
          </p:nvSpPr>
          <p:spPr>
            <a:xfrm>
              <a:off x="8866864" y="1232187"/>
              <a:ext cx="166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>
                  <a:solidFill>
                    <a:srgbClr val="FFFFFF"/>
                  </a:solidFill>
                </a:rPr>
                <a:t>kép a konzolról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4B3104-66AB-EED4-D2B9-D10EF3DC0BB8}"/>
              </a:ext>
            </a:extLst>
          </p:cNvPr>
          <p:cNvSpPr txBox="1"/>
          <p:nvPr/>
        </p:nvSpPr>
        <p:spPr>
          <a:xfrm>
            <a:off x="80633" y="16245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ALPHA: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6E268-3769-F258-278F-A19E109A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75" y="1354631"/>
            <a:ext cx="3655007" cy="4819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4791AB-0A3E-BA34-36D5-BA7A731D1325}"/>
              </a:ext>
            </a:extLst>
          </p:cNvPr>
          <p:cNvSpPr txBox="1"/>
          <p:nvPr/>
        </p:nvSpPr>
        <p:spPr>
          <a:xfrm>
            <a:off x="80633" y="1624529"/>
            <a:ext cx="1138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BETA: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139FFB-9A0A-0C2B-42AD-417B7ACE5769}"/>
              </a:ext>
            </a:extLst>
          </p:cNvPr>
          <p:cNvSpPr txBox="1">
            <a:spLocks/>
          </p:cNvSpPr>
          <p:nvPr/>
        </p:nvSpPr>
        <p:spPr>
          <a:xfrm>
            <a:off x="767680" y="2208573"/>
            <a:ext cx="6191149" cy="207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Alkalmazás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C° és F° közti váltás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Hőmérséklet és időjárás közti váltás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Összehasonlítás menü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Nincs dizájn</a:t>
            </a: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A5D82C-DFDD-5B7E-EA53-BF5B6A53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76" y="1743334"/>
            <a:ext cx="4799603" cy="33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19A968-3445-CE9C-46AB-21A049058766}"/>
              </a:ext>
            </a:extLst>
          </p:cNvPr>
          <p:cNvSpPr txBox="1"/>
          <p:nvPr/>
        </p:nvSpPr>
        <p:spPr>
          <a:xfrm>
            <a:off x="80633" y="1624528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V01: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1AD083-4D7B-A25E-521D-55D3A0C2B32C}"/>
              </a:ext>
            </a:extLst>
          </p:cNvPr>
          <p:cNvSpPr txBox="1">
            <a:spLocks/>
          </p:cNvSpPr>
          <p:nvPr/>
        </p:nvSpPr>
        <p:spPr>
          <a:xfrm>
            <a:off x="767680" y="2208571"/>
            <a:ext cx="6191149" cy="239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Kedvenc városok hozzáadása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Otthon hozzáadása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Háttér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Karakter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Szövegdoboz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Beállítások</a:t>
            </a: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5C0249-37A8-D093-3568-31D03DB4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76" y="1767066"/>
            <a:ext cx="4828840" cy="33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22C6F7-4911-0DD9-1872-BFEB66F8272B}"/>
              </a:ext>
            </a:extLst>
          </p:cNvPr>
          <p:cNvSpPr txBox="1"/>
          <p:nvPr/>
        </p:nvSpPr>
        <p:spPr>
          <a:xfrm>
            <a:off x="80632" y="162452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V10: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7EB0E6-E049-E4C0-7D65-C3F448AF8672}"/>
              </a:ext>
            </a:extLst>
          </p:cNvPr>
          <p:cNvSpPr txBox="1">
            <a:spLocks/>
          </p:cNvSpPr>
          <p:nvPr/>
        </p:nvSpPr>
        <p:spPr>
          <a:xfrm>
            <a:off x="762908" y="2203773"/>
            <a:ext cx="6191149" cy="239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Felhők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+1 karakter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Világos és Sötét téma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Help és Exit</a:t>
            </a: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0DA1E9-6647-66BF-96F4-B870D7229277}"/>
              </a:ext>
            </a:extLst>
          </p:cNvPr>
          <p:cNvSpPr txBox="1"/>
          <p:nvPr/>
        </p:nvSpPr>
        <p:spPr>
          <a:xfrm>
            <a:off x="100510" y="1622130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V100: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EFA0732-0AFB-8D7A-1EE8-A203D34DB2D0}"/>
              </a:ext>
            </a:extLst>
          </p:cNvPr>
          <p:cNvSpPr txBox="1">
            <a:spLocks/>
          </p:cNvSpPr>
          <p:nvPr/>
        </p:nvSpPr>
        <p:spPr>
          <a:xfrm>
            <a:off x="765294" y="2208571"/>
            <a:ext cx="6191149" cy="239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+1 karakter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Lista háttér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Zene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Időjárás leírás</a:t>
            </a: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AF474CC-8536-8DAD-7C33-74B7CB10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95" y="1755200"/>
            <a:ext cx="4850384" cy="33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C13773A-2B61-16DC-BE53-8E011485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39" y="1742662"/>
            <a:ext cx="4799604" cy="33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85D50-3A46-E75B-8151-752AF79A1F94}"/>
              </a:ext>
            </a:extLst>
          </p:cNvPr>
          <p:cNvSpPr txBox="1"/>
          <p:nvPr/>
        </p:nvSpPr>
        <p:spPr>
          <a:xfrm>
            <a:off x="99951" y="161859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1.0: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4324B39-04C9-F01F-34B1-6B673FB8BDA1}"/>
              </a:ext>
            </a:extLst>
          </p:cNvPr>
          <p:cNvSpPr txBox="1">
            <a:spLocks/>
          </p:cNvSpPr>
          <p:nvPr/>
        </p:nvSpPr>
        <p:spPr>
          <a:xfrm>
            <a:off x="758136" y="2213369"/>
            <a:ext cx="6191149" cy="239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Karakter kéz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Betű animáció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Kedvencek gombok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Nyelv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Hang effektek</a:t>
            </a:r>
          </a:p>
          <a:p>
            <a:r>
              <a:rPr lang="hu-HU" sz="2000" dirty="0">
                <a:solidFill>
                  <a:srgbClr val="FFFFFF"/>
                </a:solidFill>
                <a:latin typeface="Amasis MT Pro Black" panose="02040A04050005020304" pitchFamily="18" charset="-18"/>
              </a:rPr>
              <a:t>Karakter kifejezések</a:t>
            </a: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sz="2000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  <a:p>
            <a:endParaRPr lang="hu-HU" dirty="0">
              <a:solidFill>
                <a:srgbClr val="FFFFFF"/>
              </a:solidFill>
              <a:latin typeface="Amasis MT Pro Black" panose="02040A04050005020304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4112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500"/>
                            </p:stCondLst>
                            <p:childTnLst>
                              <p:par>
                                <p:cTn id="1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000"/>
                            </p:stCondLst>
                            <p:childTnLst>
                              <p:par>
                                <p:cTn id="1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500"/>
                            </p:stCondLst>
                            <p:childTnLst>
                              <p:par>
                                <p:cTn id="2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"/>
                            </p:stCondLst>
                            <p:childTnLst>
                              <p:par>
                                <p:cTn id="2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500"/>
                            </p:stCondLst>
                            <p:childTnLst>
                              <p:par>
                                <p:cTn id="2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000"/>
                            </p:stCondLst>
                            <p:childTnLst>
                              <p:par>
                                <p:cTn id="2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500"/>
                            </p:stCondLst>
                            <p:childTnLst>
                              <p:par>
                                <p:cTn id="2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500"/>
                            </p:stCondLst>
                            <p:childTnLst>
                              <p:par>
                                <p:cTn id="3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000"/>
                            </p:stCondLst>
                            <p:childTnLst>
                              <p:par>
                                <p:cTn id="3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500"/>
                            </p:stCondLst>
                            <p:childTnLst>
                              <p:par>
                                <p:cTn id="3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000"/>
                            </p:stCondLst>
                            <p:childTnLst>
                              <p:par>
                                <p:cTn id="3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500"/>
                            </p:stCondLst>
                            <p:childTnLst>
                              <p:par>
                                <p:cTn id="3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  <p:bldP spid="10" grpId="0"/>
      <p:bldP spid="10" grpId="1"/>
      <p:bldP spid="14" grpId="0"/>
      <p:bldP spid="14" grpId="1"/>
      <p:bldP spid="15" grpId="0" build="p"/>
      <p:bldP spid="15" grpId="1" build="p"/>
      <p:bldP spid="16" grpId="0"/>
      <p:bldP spid="16" grpId="1"/>
      <p:bldP spid="17" grpId="0" build="p"/>
      <p:bldP spid="17" grpId="1" build="p"/>
      <p:bldP spid="18" grpId="0"/>
      <p:bldP spid="18" grpId="1"/>
      <p:bldP spid="20" grpId="0" build="p"/>
      <p:bldP spid="20" grpId="1" build="p"/>
      <p:bldP spid="21" grpId="0"/>
      <p:bldP spid="21" grpId="1"/>
      <p:bldP spid="22" grpId="0" build="p"/>
      <p:bldP spid="22" grpId="1" build="p"/>
      <p:bldP spid="23" grpId="0"/>
      <p:bldP spid="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2E87-C798-AC35-CF3D-5E5B2691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18255"/>
            <a:ext cx="6345024" cy="1325563"/>
          </a:xfrm>
        </p:spPr>
        <p:txBody>
          <a:bodyPr>
            <a:normAutofit fontScale="90000"/>
          </a:bodyPr>
          <a:lstStyle/>
          <a:p>
            <a:r>
              <a:rPr lang="hu-HU" sz="7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Jelenlegi verzió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B890-2831-B3EB-517B-29187238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25" y="1740785"/>
            <a:ext cx="5166675" cy="4923966"/>
          </a:xfrm>
        </p:spPr>
        <p:txBody>
          <a:bodyPr>
            <a:normAutofit/>
          </a:bodyPr>
          <a:lstStyle/>
          <a:p>
            <a:r>
              <a:rPr lang="hu-HU" sz="3000" dirty="0">
                <a:latin typeface="Amasis MT Pro Black" panose="02040A04050005020304" pitchFamily="18" charset="-18"/>
              </a:rPr>
              <a:t>Otthon eltörlése</a:t>
            </a:r>
          </a:p>
          <a:p>
            <a:r>
              <a:rPr lang="hu-HU" sz="3000" dirty="0">
                <a:latin typeface="Amasis MT Pro Black" panose="02040A04050005020304" pitchFamily="18" charset="-18"/>
              </a:rPr>
              <a:t>Előzmények</a:t>
            </a:r>
          </a:p>
          <a:p>
            <a:r>
              <a:rPr lang="hu-HU" sz="3000" dirty="0">
                <a:latin typeface="Amasis MT Pro Black" panose="02040A04050005020304" pitchFamily="18" charset="-18"/>
              </a:rPr>
              <a:t>Dinamikus éghajlati ikonok</a:t>
            </a:r>
          </a:p>
          <a:p>
            <a:r>
              <a:rPr lang="hu-HU" sz="3000" dirty="0">
                <a:latin typeface="Amasis MT Pro Black" panose="02040A04050005020304" pitchFamily="18" charset="-18"/>
              </a:rPr>
              <a:t>Dinamikus dialógusok</a:t>
            </a:r>
          </a:p>
          <a:p>
            <a:r>
              <a:rPr lang="hu-HU" sz="3000" dirty="0">
                <a:latin typeface="Amasis MT Pro Black" panose="02040A04050005020304" pitchFamily="18" charset="-18"/>
              </a:rPr>
              <a:t>Dinamikus értékváltások</a:t>
            </a:r>
          </a:p>
          <a:p>
            <a:r>
              <a:rPr lang="hu-HU" sz="3000" dirty="0">
                <a:latin typeface="Amasis MT Pro Black" panose="02040A04050005020304" pitchFamily="18" charset="-18"/>
              </a:rPr>
              <a:t>Éghajlati tényezők</a:t>
            </a:r>
          </a:p>
          <a:p>
            <a:endParaRPr lang="hu-HU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7660E7-60E2-CF18-85CD-73094C499FBD}"/>
              </a:ext>
            </a:extLst>
          </p:cNvPr>
          <p:cNvSpPr/>
          <p:nvPr/>
        </p:nvSpPr>
        <p:spPr>
          <a:xfrm>
            <a:off x="5658442" y="1258478"/>
            <a:ext cx="6345024" cy="4741081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46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83C0-7716-D8B0-A18D-B5CD1F46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82" y="171162"/>
            <a:ext cx="10515600" cy="1325563"/>
          </a:xfrm>
        </p:spPr>
        <p:txBody>
          <a:bodyPr>
            <a:normAutofit/>
          </a:bodyPr>
          <a:lstStyle/>
          <a:p>
            <a:r>
              <a:rPr lang="hu-HU" sz="8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Piracy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C3C4B-9771-356B-5C97-BC0074EBA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82" y="2399122"/>
            <a:ext cx="8529874" cy="4458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Jelentése: Kalózkodás </a:t>
            </a: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Előfordulás: illegálisan letöltött alkalmazások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  <a:latin typeface="Amasis MT Pro Black" panose="02040A04050005020304" pitchFamily="18" charset="-18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Ha valaki nem az eredeti web oldalról tölti le az alkalmazást, akkor egy ilyen vörös háttér fogadja és még sok „kedves” üzenet.</a:t>
            </a:r>
          </a:p>
        </p:txBody>
      </p:sp>
      <p:pic>
        <p:nvPicPr>
          <p:cNvPr id="5" name="Picture 4" descr="A cartoon of a person with red hair and a mask">
            <a:extLst>
              <a:ext uri="{FF2B5EF4-FFF2-40B4-BE49-F238E27FC236}">
                <a16:creationId xmlns:a16="http://schemas.microsoft.com/office/drawing/2014/main" id="{D99246DF-9DF8-65C2-5697-6A68EE914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95" y="1711012"/>
            <a:ext cx="5146988" cy="51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CBF9-E8C7-5F5C-26F5-F8FA02EB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27" y="138883"/>
            <a:ext cx="6797511" cy="1325563"/>
          </a:xfrm>
        </p:spPr>
        <p:txBody>
          <a:bodyPr>
            <a:normAutofit/>
          </a:bodyPr>
          <a:lstStyle/>
          <a:p>
            <a:r>
              <a:rPr lang="hu-HU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További tervek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24B5-2CF7-29D6-FB1A-B14E78EC3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996"/>
            <a:ext cx="10426831" cy="517312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A Cloud SCY kiterjesztése </a:t>
            </a:r>
            <a:r>
              <a:rPr lang="hu-HU" sz="3200" dirty="0">
                <a:solidFill>
                  <a:srgbClr val="3DDC84"/>
                </a:solidFill>
                <a:latin typeface="Amasis MT Pro Black" panose="02040A04050005020304" pitchFamily="18" charset="-18"/>
              </a:rPr>
              <a:t>android</a:t>
            </a: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, </a:t>
            </a:r>
            <a:r>
              <a:rPr lang="hu-H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-18"/>
              </a:rPr>
              <a:t>IOS</a:t>
            </a: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 és </a:t>
            </a:r>
            <a:r>
              <a:rPr lang="hu-HU" sz="3200" dirty="0">
                <a:solidFill>
                  <a:schemeClr val="tx2">
                    <a:lumMod val="50000"/>
                    <a:lumOff val="50000"/>
                  </a:schemeClr>
                </a:solidFill>
                <a:latin typeface="Amasis MT Pro Black" panose="02040A04050005020304" pitchFamily="18" charset="-18"/>
              </a:rPr>
              <a:t>Linux</a:t>
            </a: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 rendszerekre</a:t>
            </a:r>
          </a:p>
          <a:p>
            <a:pPr>
              <a:lnSpc>
                <a:spcPct val="110000"/>
              </a:lnSpc>
            </a:pP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Az alkalmazás gyorsítása és kisebb hibák kijavítása</a:t>
            </a:r>
          </a:p>
          <a:p>
            <a:pPr>
              <a:lnSpc>
                <a:spcPct val="110000"/>
              </a:lnSpc>
            </a:pP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24 órás előre jelzés</a:t>
            </a:r>
          </a:p>
          <a:p>
            <a:pPr>
              <a:lnSpc>
                <a:spcPct val="110000"/>
              </a:lnSpc>
            </a:pP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Egy Account rendszer létrehozása</a:t>
            </a:r>
          </a:p>
          <a:p>
            <a:pPr>
              <a:lnSpc>
                <a:spcPct val="110000"/>
              </a:lnSpc>
            </a:pP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Egy weboldal létrehozása ahol közvetlenül le lehet kérni az adatokat</a:t>
            </a:r>
          </a:p>
          <a:p>
            <a:pPr>
              <a:lnSpc>
                <a:spcPct val="110000"/>
              </a:lnSpc>
            </a:pPr>
            <a:endParaRPr lang="hu-HU" sz="3200" dirty="0">
              <a:solidFill>
                <a:schemeClr val="bg1"/>
              </a:solidFill>
              <a:latin typeface="Amasis MT Pro Black" panose="02040A04050005020304" pitchFamily="18" charset="-18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hu-HU" sz="3000" dirty="0"/>
              <a:t>💸</a:t>
            </a:r>
            <a:r>
              <a:rPr lang="hu-HU" sz="3200" dirty="0">
                <a:solidFill>
                  <a:schemeClr val="bg1"/>
                </a:solidFill>
                <a:latin typeface="Amasis MT Pro Black" panose="02040A04050005020304" pitchFamily="18" charset="-18"/>
              </a:rPr>
              <a:t>Támogatási lehetőség</a:t>
            </a:r>
            <a:r>
              <a:rPr lang="hu-HU" sz="3000" dirty="0"/>
              <a:t>💸</a:t>
            </a:r>
            <a:endParaRPr lang="hu-HU" sz="3000" dirty="0">
              <a:solidFill>
                <a:schemeClr val="bg1"/>
              </a:solidFill>
              <a:latin typeface="Amasis MT Pro Black" panose="02040A04050005020304" pitchFamily="18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834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78F6-5D6E-BFDA-5312-95C5D4D1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684" y="150520"/>
            <a:ext cx="3164632" cy="1325563"/>
          </a:xfrm>
        </p:spPr>
        <p:txBody>
          <a:bodyPr>
            <a:noAutofit/>
          </a:bodyPr>
          <a:lstStyle/>
          <a:p>
            <a:r>
              <a:rPr lang="hu-HU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Vége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21344-7CDE-4976-0AF6-782AECD40800}"/>
              </a:ext>
            </a:extLst>
          </p:cNvPr>
          <p:cNvSpPr txBox="1"/>
          <p:nvPr/>
        </p:nvSpPr>
        <p:spPr>
          <a:xfrm>
            <a:off x="5609328" y="1476083"/>
            <a:ext cx="9733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6DFC1-8C4F-5243-F108-14BF125B6EEF}"/>
              </a:ext>
            </a:extLst>
          </p:cNvPr>
          <p:cNvSpPr txBox="1"/>
          <p:nvPr/>
        </p:nvSpPr>
        <p:spPr>
          <a:xfrm>
            <a:off x="3825986" y="2705725"/>
            <a:ext cx="46907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PPT-nek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1411A-0738-6FAB-8D6A-BD993BC7EE11}"/>
              </a:ext>
            </a:extLst>
          </p:cNvPr>
          <p:cNvSpPr txBox="1"/>
          <p:nvPr/>
        </p:nvSpPr>
        <p:spPr>
          <a:xfrm>
            <a:off x="2814491" y="4711959"/>
            <a:ext cx="6939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Jöhet az alkalmazás!</a:t>
            </a:r>
          </a:p>
        </p:txBody>
      </p:sp>
    </p:spTree>
    <p:extLst>
      <p:ext uri="{BB962C8B-B14F-4D97-AF65-F5344CB8AC3E}">
        <p14:creationId xmlns:p14="http://schemas.microsoft.com/office/powerpoint/2010/main" val="153275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310</Words>
  <Application>Microsoft Office PowerPoint</Application>
  <PresentationFormat>Widescreen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ADLaM Display</vt:lpstr>
      <vt:lpstr>Amasis MT Pro Black</vt:lpstr>
      <vt:lpstr>Aptos</vt:lpstr>
      <vt:lpstr>Aptos Display</vt:lpstr>
      <vt:lpstr>Arial</vt:lpstr>
      <vt:lpstr>Office Theme</vt:lpstr>
      <vt:lpstr>Cloud SCY</vt:lpstr>
      <vt:lpstr>A projekt</vt:lpstr>
      <vt:lpstr>A kód</vt:lpstr>
      <vt:lpstr>Verziók</vt:lpstr>
      <vt:lpstr>Jelenlegi verzió</vt:lpstr>
      <vt:lpstr>Piracy</vt:lpstr>
      <vt:lpstr>További tervek</vt:lpstr>
      <vt:lpstr>Vége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Bayerle Bence</dc:creator>
  <cp:lastModifiedBy>Bayerle Bence</cp:lastModifiedBy>
  <cp:revision>3</cp:revision>
  <dcterms:created xsi:type="dcterms:W3CDTF">2025-04-09T17:37:29Z</dcterms:created>
  <dcterms:modified xsi:type="dcterms:W3CDTF">2025-05-07T13:01:42Z</dcterms:modified>
</cp:coreProperties>
</file>